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7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92" r:id="rId17"/>
    <p:sldId id="291" r:id="rId18"/>
    <p:sldId id="285" r:id="rId19"/>
    <p:sldId id="310" r:id="rId20"/>
    <p:sldId id="299" r:id="rId21"/>
    <p:sldId id="312" r:id="rId22"/>
    <p:sldId id="311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294" r:id="rId34"/>
    <p:sldId id="295" r:id="rId35"/>
    <p:sldId id="296" r:id="rId36"/>
    <p:sldId id="297" r:id="rId37"/>
    <p:sldId id="298" r:id="rId38"/>
    <p:sldId id="281" r:id="rId39"/>
    <p:sldId id="282" r:id="rId40"/>
    <p:sldId id="283" r:id="rId41"/>
    <p:sldId id="284" r:id="rId42"/>
    <p:sldId id="274" r:id="rId43"/>
    <p:sldId id="275" r:id="rId44"/>
    <p:sldId id="270" r:id="rId45"/>
    <p:sldId id="272" r:id="rId46"/>
    <p:sldId id="273" r:id="rId47"/>
    <p:sldId id="271" r:id="rId48"/>
    <p:sldId id="276" r:id="rId49"/>
    <p:sldId id="277" r:id="rId50"/>
    <p:sldId id="278" r:id="rId51"/>
    <p:sldId id="279" r:id="rId52"/>
    <p:sldId id="280" r:id="rId53"/>
    <p:sldId id="286" r:id="rId54"/>
    <p:sldId id="288" r:id="rId55"/>
    <p:sldId id="28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84"/>
    <p:restoredTop sz="94626"/>
  </p:normalViewPr>
  <p:slideViewPr>
    <p:cSldViewPr snapToGrid="0" snapToObjects="1">
      <p:cViewPr varScale="1">
        <p:scale>
          <a:sx n="97" d="100"/>
          <a:sy n="97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Unique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BADF-FD42-B865-27DB-9300480D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0" y="-258864"/>
            <a:ext cx="10515600" cy="1325563"/>
          </a:xfrm>
        </p:spPr>
        <p:txBody>
          <a:bodyPr/>
          <a:lstStyle/>
          <a:p>
            <a:r>
              <a:rPr lang="en-US" dirty="0"/>
              <a:t>Log Transformed Plot for Unique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EAFD9-A269-FB22-E8F2-1C3A4707C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952961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4089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121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8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2334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FB546A-4E93-414B-4AB0-35662E9C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72509"/>
              </p:ext>
            </p:extLst>
          </p:nvPr>
        </p:nvGraphicFramePr>
        <p:xfrm>
          <a:off x="992085" y="778614"/>
          <a:ext cx="10207830" cy="590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030">
                  <a:extLst>
                    <a:ext uri="{9D8B030D-6E8A-4147-A177-3AD203B41FA5}">
                      <a16:colId xmlns:a16="http://schemas.microsoft.com/office/drawing/2014/main" val="1629634849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977727278"/>
                    </a:ext>
                  </a:extLst>
                </a:gridCol>
              </a:tblGrid>
              <a:tr h="354379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61564"/>
                  </a:ext>
                </a:extLst>
              </a:tr>
              <a:tr h="235668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02758"/>
                  </a:ext>
                </a:extLst>
              </a:tr>
            </a:tbl>
          </a:graphicData>
        </a:graphic>
      </p:graphicFrame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6954D8F-22EE-CDE2-8E89-D635580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972793"/>
            <a:ext cx="3878572" cy="232230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3B3FB5E7-17E8-8872-F379-AA30ECFE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4" y="902915"/>
            <a:ext cx="3888828" cy="242254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42F7C5A-A804-DC55-79E0-22A79C6D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568" y="4555739"/>
            <a:ext cx="3219591" cy="200770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0EBDC30E-AB10-7D3A-220F-4D2F1FE6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68" y="4555739"/>
            <a:ext cx="3263490" cy="17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 [ Functions Level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64E4-D9F2-6138-6ED3-676E49FE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Median Top 10% Rare Functions Per Individual</a:t>
            </a:r>
            <a:br>
              <a:rPr lang="en-US" dirty="0"/>
            </a:br>
            <a:r>
              <a:rPr lang="en-US" dirty="0"/>
              <a:t>[ Per Phase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4F5923-0259-5D1F-E886-900F60F4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42" y="1942022"/>
            <a:ext cx="9505950" cy="4106457"/>
          </a:xfrm>
        </p:spPr>
      </p:pic>
    </p:spTree>
    <p:extLst>
      <p:ext uri="{BB962C8B-B14F-4D97-AF65-F5344CB8AC3E}">
        <p14:creationId xmlns:p14="http://schemas.microsoft.com/office/powerpoint/2010/main" val="603381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F45A-027B-75A3-365D-D2E08F7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[ 10%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21AD8-B09E-7A47-04A7-0D9FE96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2529436"/>
            <a:ext cx="5854700" cy="3454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27242-FACE-35FB-F4AB-B30A5ABE3BC0}"/>
              </a:ext>
            </a:extLst>
          </p:cNvPr>
          <p:cNvSpPr txBox="1"/>
          <p:nvPr/>
        </p:nvSpPr>
        <p:spPr>
          <a:xfrm>
            <a:off x="2312504" y="2060020"/>
            <a:ext cx="43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CC77BDC-06F7-D62B-3B06-E7969D9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753"/>
            <a:ext cx="53340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E87C8-DBF1-0A19-0144-744C9008F60E}"/>
              </a:ext>
            </a:extLst>
          </p:cNvPr>
          <p:cNvSpPr txBox="1"/>
          <p:nvPr/>
        </p:nvSpPr>
        <p:spPr>
          <a:xfrm>
            <a:off x="8284343" y="199499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</a:t>
            </a:r>
          </a:p>
        </p:txBody>
      </p:sp>
    </p:spTree>
    <p:extLst>
      <p:ext uri="{BB962C8B-B14F-4D97-AF65-F5344CB8AC3E}">
        <p14:creationId xmlns:p14="http://schemas.microsoft.com/office/powerpoint/2010/main" val="2682470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3C60FD-AB8A-2F36-702A-389BB8717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690688"/>
            <a:ext cx="8106194" cy="4809861"/>
          </a:xfrm>
        </p:spPr>
      </p:pic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5BB66080-64ED-0C51-D50B-23436F7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52" y="1515358"/>
            <a:ext cx="8498896" cy="4977517"/>
          </a:xfrm>
        </p:spPr>
      </p:pic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</TotalTime>
  <Words>1920</Words>
  <Application>Microsoft Macintosh PowerPoint</Application>
  <PresentationFormat>Widescreen</PresentationFormat>
  <Paragraphs>401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Count of Functions for Each Group</vt:lpstr>
      <vt:lpstr>Total Unique Functions for Each Group</vt:lpstr>
      <vt:lpstr>Median Unique Functions Per Individual  [ Variety ] [ Repetition Removed ]</vt:lpstr>
      <vt:lpstr>Log Transformed Plot for Unique Functions</vt:lpstr>
      <vt:lpstr>Median Rare Functions [ 10% Quantile ] [ Functions Level ] </vt:lpstr>
      <vt:lpstr>Median Top 10% Rare Functions Per Individual [ Per Phase ] </vt:lpstr>
      <vt:lpstr>Mean/Median Rare Functions  [ 10% Quantile ] [ Individual Level ] [ Overall Case ] 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93</cp:revision>
  <dcterms:created xsi:type="dcterms:W3CDTF">2022-04-24T12:00:58Z</dcterms:created>
  <dcterms:modified xsi:type="dcterms:W3CDTF">2022-05-23T13:16:09Z</dcterms:modified>
</cp:coreProperties>
</file>